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A01E8-3CCE-4378-8953-F84267F2C6FC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5685-A251-436F-99DE-FA13230C17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8681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A01E8-3CCE-4378-8953-F84267F2C6FC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5685-A251-436F-99DE-FA13230C17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5205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A01E8-3CCE-4378-8953-F84267F2C6FC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5685-A251-436F-99DE-FA13230C17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825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A01E8-3CCE-4378-8953-F84267F2C6FC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5685-A251-436F-99DE-FA13230C17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992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A01E8-3CCE-4378-8953-F84267F2C6FC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5685-A251-436F-99DE-FA13230C17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7313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A01E8-3CCE-4378-8953-F84267F2C6FC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5685-A251-436F-99DE-FA13230C17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790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A01E8-3CCE-4378-8953-F84267F2C6FC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5685-A251-436F-99DE-FA13230C17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78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A01E8-3CCE-4378-8953-F84267F2C6FC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5685-A251-436F-99DE-FA13230C17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567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A01E8-3CCE-4378-8953-F84267F2C6FC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5685-A251-436F-99DE-FA13230C17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66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A01E8-3CCE-4378-8953-F84267F2C6FC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5685-A251-436F-99DE-FA13230C17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715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A01E8-3CCE-4378-8953-F84267F2C6FC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5685-A251-436F-99DE-FA13230C17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025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A01E8-3CCE-4378-8953-F84267F2C6FC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B05685-A251-436F-99DE-FA13230C17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605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nvestopedia.com/terms/e/expense.asp" TargetMode="External"/><Relationship Id="rId2" Type="http://schemas.openxmlformats.org/officeDocument/2006/relationships/hyperlink" Target="https://www.investopedia.com/terms/r/revenue.asp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myaccountingcourse.com/accounting-dictionary/plannin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Managing Public &amp; Non profit</a:t>
            </a:r>
            <a:br>
              <a:rPr lang="en-US" dirty="0" smtClean="0"/>
            </a:br>
            <a:r>
              <a:rPr lang="en-US" dirty="0" err="1" smtClean="0"/>
              <a:t>Oranizations</a:t>
            </a: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BUDGET </a:t>
            </a:r>
            <a:br>
              <a:rPr lang="en-US" dirty="0" smtClean="0"/>
            </a:br>
            <a:r>
              <a:rPr lang="en-US" dirty="0" smtClean="0"/>
              <a:t>What is Budget 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33816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0783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Budget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667000"/>
          </a:xfrm>
        </p:spPr>
        <p:txBody>
          <a:bodyPr/>
          <a:lstStyle/>
          <a:p>
            <a:r>
              <a:rPr lang="en-US" dirty="0"/>
              <a:t>A budget is an estimation of </a:t>
            </a:r>
            <a:r>
              <a:rPr lang="en-US" u="sng" dirty="0">
                <a:hlinkClick r:id="rId2"/>
              </a:rPr>
              <a:t>revenue</a:t>
            </a:r>
            <a:r>
              <a:rPr lang="en-US" dirty="0"/>
              <a:t> and </a:t>
            </a:r>
            <a:r>
              <a:rPr lang="en-US" u="sng" dirty="0">
                <a:hlinkClick r:id="rId3"/>
              </a:rPr>
              <a:t>expenses</a:t>
            </a:r>
            <a:r>
              <a:rPr lang="en-US" dirty="0"/>
              <a:t> over a specified future period of time and is usually compiled and re-evaluated on a periodic basis.</a:t>
            </a:r>
          </a:p>
        </p:txBody>
      </p:sp>
    </p:spTree>
    <p:extLst>
      <p:ext uri="{BB962C8B-B14F-4D97-AF65-F5344CB8AC3E}">
        <p14:creationId xmlns:p14="http://schemas.microsoft.com/office/powerpoint/2010/main" val="2470845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3124200"/>
          </a:xfrm>
        </p:spPr>
        <p:txBody>
          <a:bodyPr/>
          <a:lstStyle/>
          <a:p>
            <a:r>
              <a:rPr lang="en-US" dirty="0"/>
              <a:t>Budgets can be made for a person, a family, a group of people, a business, a government, a country, a multinational organization or just about anything else that makes and spends money</a:t>
            </a:r>
          </a:p>
        </p:txBody>
      </p:sp>
    </p:spTree>
    <p:extLst>
      <p:ext uri="{BB962C8B-B14F-4D97-AF65-F5344CB8AC3E}">
        <p14:creationId xmlns:p14="http://schemas.microsoft.com/office/powerpoint/2010/main" val="31211906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Budgeting</a:t>
            </a:r>
            <a:r>
              <a:rPr lang="en-US" dirty="0"/>
              <a:t> is the process of creating a plan to spend your money. This spending plan is called a </a:t>
            </a:r>
            <a:r>
              <a:rPr lang="en-US" b="1" dirty="0"/>
              <a:t>budget</a:t>
            </a:r>
            <a:r>
              <a:rPr lang="en-US" dirty="0"/>
              <a:t>. Creating this spending plan allows you to determine in advance whether you will have enough money to do the things you need to do or would like to do. </a:t>
            </a:r>
            <a:r>
              <a:rPr lang="en-US" b="1" dirty="0"/>
              <a:t>Budgeting</a:t>
            </a:r>
            <a:r>
              <a:rPr lang="en-US" dirty="0"/>
              <a:t> is simply balancing your expenses with your income.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08719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 types of Budget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Depending on the feasibility of these estimates, </a:t>
            </a:r>
            <a:r>
              <a:rPr lang="en-US" b="1" dirty="0"/>
              <a:t>budgets</a:t>
            </a:r>
            <a:r>
              <a:rPr lang="en-US" dirty="0"/>
              <a:t> are of </a:t>
            </a:r>
            <a:r>
              <a:rPr lang="en-US" b="1" dirty="0"/>
              <a:t>three types</a:t>
            </a:r>
            <a:r>
              <a:rPr lang="en-US" dirty="0"/>
              <a:t> -- </a:t>
            </a:r>
            <a:r>
              <a:rPr lang="en-US" dirty="0" smtClean="0"/>
              <a:t>*Balanced</a:t>
            </a:r>
            <a:r>
              <a:rPr lang="en-US" dirty="0"/>
              <a:t> </a:t>
            </a:r>
            <a:r>
              <a:rPr lang="en-US" b="1" dirty="0"/>
              <a:t>budget</a:t>
            </a:r>
            <a:r>
              <a:rPr lang="en-US" dirty="0"/>
              <a:t>,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*</a:t>
            </a:r>
            <a:r>
              <a:rPr lang="en-US" dirty="0"/>
              <a:t>S</a:t>
            </a:r>
            <a:r>
              <a:rPr lang="en-US" dirty="0" smtClean="0"/>
              <a:t>urplus</a:t>
            </a:r>
            <a:r>
              <a:rPr lang="en-US" dirty="0"/>
              <a:t> </a:t>
            </a:r>
            <a:r>
              <a:rPr lang="en-US" b="1" dirty="0"/>
              <a:t>budget</a:t>
            </a:r>
            <a:r>
              <a:rPr lang="en-US" dirty="0"/>
              <a:t> and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*</a:t>
            </a:r>
            <a:r>
              <a:rPr lang="en-US" dirty="0"/>
              <a:t>D</a:t>
            </a:r>
            <a:r>
              <a:rPr lang="en-US" dirty="0" smtClean="0"/>
              <a:t>eficit</a:t>
            </a:r>
            <a:r>
              <a:rPr lang="en-US" dirty="0"/>
              <a:t> </a:t>
            </a:r>
            <a:r>
              <a:rPr lang="en-US" b="1" dirty="0"/>
              <a:t>budget</a:t>
            </a:r>
            <a:r>
              <a:rPr lang="en-US" dirty="0"/>
              <a:t>.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Depending </a:t>
            </a:r>
            <a:r>
              <a:rPr lang="en-US" dirty="0"/>
              <a:t>on the feasibility of these estimates, </a:t>
            </a:r>
            <a:r>
              <a:rPr lang="en-US" b="1" dirty="0"/>
              <a:t>budgets</a:t>
            </a:r>
            <a:r>
              <a:rPr lang="en-US" dirty="0"/>
              <a:t> are of </a:t>
            </a:r>
            <a:r>
              <a:rPr lang="en-US" b="1" dirty="0"/>
              <a:t>three types</a:t>
            </a:r>
            <a:r>
              <a:rPr lang="en-US" dirty="0"/>
              <a:t> -- balanced </a:t>
            </a:r>
            <a:r>
              <a:rPr lang="en-US" b="1" dirty="0"/>
              <a:t>budget</a:t>
            </a:r>
            <a:r>
              <a:rPr lang="en-US" dirty="0"/>
              <a:t>, surplus </a:t>
            </a:r>
            <a:r>
              <a:rPr lang="en-US" b="1" dirty="0"/>
              <a:t>budget</a:t>
            </a:r>
            <a:r>
              <a:rPr lang="en-US" dirty="0"/>
              <a:t> and deficit </a:t>
            </a:r>
            <a:r>
              <a:rPr lang="en-US" b="1" dirty="0"/>
              <a:t>budget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93539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Definition:</a:t>
            </a:r>
            <a:r>
              <a:rPr lang="en-US" dirty="0"/>
              <a:t> Budgeting is the process of </a:t>
            </a:r>
            <a:r>
              <a:rPr lang="en-US" u="sng" dirty="0">
                <a:hlinkClick r:id="rId2"/>
              </a:rPr>
              <a:t>planning</a:t>
            </a:r>
            <a:r>
              <a:rPr lang="en-US" dirty="0"/>
              <a:t> future business activities by establishing performance goals and putting them into a formal plan. In other words, budgeting is the process of making financial goals for a company and creating a plan to achieve those </a:t>
            </a:r>
            <a:r>
              <a:rPr lang="en-US" dirty="0" smtClean="0"/>
              <a:t>goals.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90665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Solid</a:t>
            </a:r>
            <a:r>
              <a:rPr lang="en-US" u="sng" dirty="0"/>
              <a:t> </a:t>
            </a:r>
            <a:r>
              <a:rPr lang="en-US" u="sng" dirty="0" smtClean="0"/>
              <a:t>Budget Plan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i="1" cap="all" dirty="0"/>
              <a:t>1. CALCULATE </a:t>
            </a:r>
            <a:r>
              <a:rPr lang="en-US" b="1" i="1" cap="all" dirty="0" smtClean="0"/>
              <a:t>EXPENSES</a:t>
            </a:r>
          </a:p>
          <a:p>
            <a:pPr marL="0" indent="0">
              <a:buNone/>
            </a:pPr>
            <a:endParaRPr lang="en-US" b="1" i="1" dirty="0"/>
          </a:p>
          <a:p>
            <a:r>
              <a:rPr lang="en-US" cap="all" dirty="0" smtClean="0"/>
              <a:t>2. DETERMINE </a:t>
            </a:r>
            <a:r>
              <a:rPr lang="en-US" cap="all" dirty="0"/>
              <a:t>YOUR </a:t>
            </a:r>
            <a:r>
              <a:rPr lang="en-US" cap="all" dirty="0" smtClean="0"/>
              <a:t>INCOME</a:t>
            </a:r>
          </a:p>
          <a:p>
            <a:pPr marL="0" indent="0">
              <a:buNone/>
            </a:pPr>
            <a:endParaRPr lang="en-US" cap="all" dirty="0" smtClean="0"/>
          </a:p>
          <a:p>
            <a:r>
              <a:rPr lang="en-US" b="1" i="1" cap="all" dirty="0"/>
              <a:t>3. SET SAVINGS AND DEBT PAYOFF </a:t>
            </a:r>
            <a:r>
              <a:rPr lang="en-US" b="1" i="1" cap="all" dirty="0" smtClean="0"/>
              <a:t>GOALS</a:t>
            </a:r>
          </a:p>
          <a:p>
            <a:pPr marL="0" indent="0">
              <a:buNone/>
            </a:pPr>
            <a:endParaRPr lang="en-US" b="1" i="1" dirty="0"/>
          </a:p>
          <a:p>
            <a:r>
              <a:rPr lang="en-US" cap="all" dirty="0"/>
              <a:t>4. RECORD SPENDING AND TRACK </a:t>
            </a:r>
            <a:r>
              <a:rPr lang="en-US" cap="all" dirty="0" smtClean="0"/>
              <a:t>PROGRESS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cap="all" dirty="0"/>
              <a:t>5. BE REALISTIC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63504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Record for financial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/>
              <a:t>Record for financial Management</a:t>
            </a:r>
            <a:r>
              <a:rPr lang="en-US" dirty="0"/>
              <a:t> :</a:t>
            </a:r>
          </a:p>
          <a:p>
            <a:r>
              <a:rPr lang="en-US" dirty="0"/>
              <a:t> Accounts register / </a:t>
            </a:r>
            <a:r>
              <a:rPr lang="en-US" dirty="0" err="1" smtClean="0"/>
              <a:t>Roznamcha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/>
              <a:t>Cash Book, Lager , </a:t>
            </a:r>
            <a:endParaRPr lang="en-US" dirty="0" smtClean="0"/>
          </a:p>
          <a:p>
            <a:r>
              <a:rPr lang="en-US" dirty="0" smtClean="0"/>
              <a:t>Stock </a:t>
            </a:r>
            <a:r>
              <a:rPr lang="en-US" dirty="0"/>
              <a:t>register, </a:t>
            </a:r>
            <a:endParaRPr lang="en-US" dirty="0" smtClean="0"/>
          </a:p>
          <a:p>
            <a:r>
              <a:rPr lang="en-US" dirty="0" smtClean="0"/>
              <a:t>Voucher </a:t>
            </a:r>
            <a:r>
              <a:rPr lang="en-US" dirty="0"/>
              <a:t>&amp; bill </a:t>
            </a:r>
            <a:r>
              <a:rPr lang="en-US" dirty="0" smtClean="0"/>
              <a:t>files</a:t>
            </a:r>
          </a:p>
          <a:p>
            <a:r>
              <a:rPr lang="en-US" dirty="0" smtClean="0"/>
              <a:t> </a:t>
            </a:r>
            <a:r>
              <a:rPr lang="en-US" dirty="0"/>
              <a:t>Quotations  file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/>
              <a:t>Budget rule book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/>
              <a:t>Bank statements.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20140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Step by Step Maintaining </a:t>
            </a:r>
            <a:r>
              <a:rPr lang="en-US" b="1" dirty="0"/>
              <a:t>a </a:t>
            </a:r>
            <a:r>
              <a:rPr lang="en-US" b="1" dirty="0" smtClean="0"/>
              <a:t>Budget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Step 1: Identify Your Goals. </a:t>
            </a:r>
          </a:p>
          <a:p>
            <a:pPr marL="0" lvl="0" indent="0">
              <a:buNone/>
            </a:pPr>
            <a:endParaRPr lang="en-US" dirty="0"/>
          </a:p>
          <a:p>
            <a:pPr lvl="0"/>
            <a:r>
              <a:rPr lang="en-US" dirty="0"/>
              <a:t>Step 2: Review What You Have. </a:t>
            </a:r>
          </a:p>
          <a:p>
            <a:pPr marL="0" lvl="0" indent="0">
              <a:buNone/>
            </a:pPr>
            <a:endParaRPr lang="en-US" dirty="0"/>
          </a:p>
          <a:p>
            <a:pPr lvl="0"/>
            <a:r>
              <a:rPr lang="en-US" dirty="0"/>
              <a:t>Step 3: Define the Costs. </a:t>
            </a:r>
          </a:p>
          <a:p>
            <a:pPr marL="0" lvl="0" indent="0">
              <a:buNone/>
            </a:pPr>
            <a:endParaRPr lang="en-US" dirty="0"/>
          </a:p>
          <a:p>
            <a:r>
              <a:rPr lang="en-US" dirty="0"/>
              <a:t>Step 4: Create the Budget</a:t>
            </a:r>
          </a:p>
        </p:txBody>
      </p:sp>
    </p:spTree>
    <p:extLst>
      <p:ext uri="{BB962C8B-B14F-4D97-AF65-F5344CB8AC3E}">
        <p14:creationId xmlns:p14="http://schemas.microsoft.com/office/powerpoint/2010/main" val="23216172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172</Words>
  <Application>Microsoft Office PowerPoint</Application>
  <PresentationFormat>On-screen Show (4:3)</PresentationFormat>
  <Paragraphs>39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Managing Public &amp; Non profit Oranizations  </vt:lpstr>
      <vt:lpstr>What is Budget</vt:lpstr>
      <vt:lpstr>PowerPoint Presentation</vt:lpstr>
      <vt:lpstr>PowerPoint Presentation</vt:lpstr>
      <vt:lpstr>Three types of Budget</vt:lpstr>
      <vt:lpstr>Definition </vt:lpstr>
      <vt:lpstr>Solid Budget Plan </vt:lpstr>
      <vt:lpstr>Record for financial Management</vt:lpstr>
      <vt:lpstr>Step by Step Maintaining a Budget 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Managing Public &amp; Non profit Oranizations</dc:title>
  <dc:creator>Grace</dc:creator>
  <cp:lastModifiedBy>Grace</cp:lastModifiedBy>
  <cp:revision>5</cp:revision>
  <dcterms:created xsi:type="dcterms:W3CDTF">2020-03-31T17:34:29Z</dcterms:created>
  <dcterms:modified xsi:type="dcterms:W3CDTF">2020-03-31T18:12:38Z</dcterms:modified>
</cp:coreProperties>
</file>